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sldIdLst>
    <p:sldId id="260" r:id="rId2"/>
    <p:sldId id="261" r:id="rId3"/>
    <p:sldId id="256" r:id="rId4"/>
    <p:sldId id="257" r:id="rId5"/>
    <p:sldId id="258" r:id="rId6"/>
    <p:sldId id="259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00"/>
    <a:srgbClr val="FF5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8"/>
    <p:restoredTop sz="94604"/>
  </p:normalViewPr>
  <p:slideViewPr>
    <p:cSldViewPr snapToGrid="0" snapToObjects="1">
      <p:cViewPr>
        <p:scale>
          <a:sx n="145" d="100"/>
          <a:sy n="145" d="100"/>
        </p:scale>
        <p:origin x="2640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2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8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3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1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2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5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1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8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g"/><Relationship Id="rId1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30/09/2016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A52B6-704E-3D4B-9AC5-FEE6D5BB5B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0" y="0"/>
            <a:ext cx="9144000" cy="1439334"/>
          </a:xfrm>
          <a:prstGeom prst="rect">
            <a:avLst/>
          </a:prstGeom>
          <a:gradFill flip="none" rotWithShape="1">
            <a:gsLst>
              <a:gs pos="10000">
                <a:srgbClr val="FF6600"/>
              </a:gs>
              <a:gs pos="80000">
                <a:schemeClr val="tx1"/>
              </a:gs>
              <a:gs pos="54000">
                <a:srgbClr val="FF5000"/>
              </a:gs>
            </a:gsLst>
            <a:lin ang="20340000" scaled="0"/>
            <a:tileRect/>
          </a:gradFill>
          <a:ln>
            <a:noFill/>
          </a:ln>
        </p:spPr>
        <p:txBody>
          <a:bodyPr numCol="1" anchor="ctr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aseline="0" dirty="0" smtClean="0">
              <a:ln w="3175" cmpd="sng">
                <a:noFill/>
              </a:ln>
            </a:endParaRPr>
          </a:p>
        </p:txBody>
      </p:sp>
      <p:pic>
        <p:nvPicPr>
          <p:cNvPr id="10" name="Picture 9" descr="Macintosh HD:Users:jakecampbell:Downloads:Picture1.jpg"/>
          <p:cNvPicPr/>
          <p:nvPr userDrawn="1"/>
        </p:nvPicPr>
        <p:blipFill rotWithShape="1">
          <a:blip r:embed="rId1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8" t="18233" r="14666" b="17088"/>
          <a:stretch/>
        </p:blipFill>
        <p:spPr bwMode="auto">
          <a:xfrm>
            <a:off x="7583001" y="162598"/>
            <a:ext cx="1560999" cy="125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DTA_logo_FINAL (3)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95" y="5714982"/>
            <a:ext cx="1241065" cy="1050287"/>
          </a:xfrm>
          <a:prstGeom prst="rect">
            <a:avLst/>
          </a:prstGeom>
        </p:spPr>
      </p:pic>
      <p:pic>
        <p:nvPicPr>
          <p:cNvPr id="14" name="Picture 13" descr="RNZAF logo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04" y="6240126"/>
            <a:ext cx="2199960" cy="47092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997392" y="55420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5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8" y="183199"/>
            <a:ext cx="610985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Detection of distil volcanic  ash cloud project intro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708" y="2335876"/>
            <a:ext cx="5326292" cy="3457778"/>
          </a:xfrm>
        </p:spPr>
      </p:pic>
    </p:spTree>
    <p:extLst>
      <p:ext uri="{BB962C8B-B14F-4D97-AF65-F5344CB8AC3E}">
        <p14:creationId xmlns:p14="http://schemas.microsoft.com/office/powerpoint/2010/main" val="3982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38" y="183199"/>
            <a:ext cx="610985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Detection of distil volcanic  ash cloud </a:t>
            </a:r>
            <a:r>
              <a:rPr lang="en-US" dirty="0" smtClean="0"/>
              <a:t>project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8732" y="86011"/>
            <a:ext cx="5352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Physical Volcanic Ash Sampler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11989" r="25296" b="19499"/>
          <a:stretch/>
        </p:blipFill>
        <p:spPr>
          <a:xfrm>
            <a:off x="6642611" y="2030075"/>
            <a:ext cx="2422574" cy="20719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8" t="19764" r="34525" b="43953"/>
          <a:stretch/>
        </p:blipFill>
        <p:spPr>
          <a:xfrm>
            <a:off x="3670770" y="1996494"/>
            <a:ext cx="1879496" cy="2335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 t="30005" r="2396" b="16018"/>
          <a:stretch/>
        </p:blipFill>
        <p:spPr>
          <a:xfrm>
            <a:off x="3038029" y="4527603"/>
            <a:ext cx="3365604" cy="1684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29" b="11878"/>
          <a:stretch/>
        </p:blipFill>
        <p:spPr>
          <a:xfrm>
            <a:off x="878201" y="2030075"/>
            <a:ext cx="1619211" cy="23819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8201" y="1383744"/>
            <a:ext cx="1742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Frist design</a:t>
            </a:r>
          </a:p>
          <a:p>
            <a:pPr algn="ctr"/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9" r="19146" b="33455"/>
          <a:stretch/>
        </p:blipFill>
        <p:spPr>
          <a:xfrm>
            <a:off x="53162" y="4527604"/>
            <a:ext cx="1226998" cy="1684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9" t="1" r="15163" b="32447"/>
          <a:stretch/>
        </p:blipFill>
        <p:spPr>
          <a:xfrm>
            <a:off x="1478538" y="4521628"/>
            <a:ext cx="1361113" cy="16903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11013" y="1383308"/>
            <a:ext cx="1999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Second design</a:t>
            </a:r>
          </a:p>
          <a:p>
            <a:pPr algn="ctr"/>
            <a:r>
              <a:rPr lang="en-US" dirty="0" smtClean="0"/>
              <a:t>Testing </a:t>
            </a:r>
            <a:r>
              <a:rPr lang="en-US" dirty="0"/>
              <a:t>c</a:t>
            </a:r>
            <a:r>
              <a:rPr lang="en-US" dirty="0" smtClean="0"/>
              <a:t>yclone size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61826" y="1383744"/>
            <a:ext cx="3257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Current Design</a:t>
            </a:r>
          </a:p>
          <a:p>
            <a:pPr algn="ctr"/>
            <a:r>
              <a:rPr lang="en-US" dirty="0" smtClean="0"/>
              <a:t>Rotary base for multiple samples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90" y="3215216"/>
            <a:ext cx="1400450" cy="26182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884" y="6321506"/>
            <a:ext cx="80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29869" y="6321506"/>
            <a:ext cx="65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8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203" y="61614"/>
            <a:ext cx="723456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Testing cyclone </a:t>
            </a:r>
            <a:r>
              <a:rPr lang="en-US"/>
              <a:t>in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wind </a:t>
            </a:r>
            <a:r>
              <a:rPr lang="en-US" dirty="0" smtClean="0"/>
              <a:t>tunnel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2247" r="16195" b="22921"/>
          <a:stretch/>
        </p:blipFill>
        <p:spPr>
          <a:xfrm>
            <a:off x="124691" y="1601312"/>
            <a:ext cx="4637925" cy="27545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01013" y="1601312"/>
            <a:ext cx="412529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conditions needing to be met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Air speed of 5m/s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Ash density 10mg/m^3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Particle size &lt; 50 micron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Temperature 20C to -20C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Air density of 1/3 of ground level air density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17565" r="3816" b="14424"/>
          <a:stretch/>
        </p:blipFill>
        <p:spPr>
          <a:xfrm>
            <a:off x="124691" y="4355869"/>
            <a:ext cx="2219551" cy="238575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480562" y="2784765"/>
            <a:ext cx="24936" cy="1662544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10" y="3289168"/>
            <a:ext cx="3839903" cy="23704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97590" y="4474381"/>
            <a:ext cx="239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Solid </a:t>
            </a:r>
            <a:r>
              <a:rPr lang="en-US" dirty="0" smtClean="0"/>
              <a:t>aerosol generator (SAG)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44242" y="5826811"/>
            <a:ext cx="354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Rotary </a:t>
            </a:r>
            <a:r>
              <a:rPr lang="en-US" smtClean="0"/>
              <a:t>cyclone prepared for </a:t>
            </a: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3917"/>
            <a:ext cx="6045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Results from scanning electron microscope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29" y="3490564"/>
            <a:ext cx="3714133" cy="278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99" y="1505160"/>
            <a:ext cx="2212445" cy="1659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48" y="1505160"/>
            <a:ext cx="2203652" cy="1652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6698" y="337806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48446" y="314286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53189" y="630168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300X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3379" r="7667" b="2926"/>
          <a:stretch/>
        </p:blipFill>
        <p:spPr>
          <a:xfrm>
            <a:off x="167656" y="3676711"/>
            <a:ext cx="3434032" cy="28096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1125" y="6488668"/>
            <a:ext cx="202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Particle distribution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0" y="1505160"/>
            <a:ext cx="2521366" cy="18910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15399" y="313956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design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Smooth </a:t>
            </a:r>
            <a:r>
              <a:rPr lang="en-US" sz="2400" dirty="0" smtClean="0"/>
              <a:t>surfaces </a:t>
            </a:r>
            <a:r>
              <a:rPr lang="en-US" sz="2400" dirty="0" smtClean="0"/>
              <a:t>inside cyclone for less surface friction </a:t>
            </a:r>
          </a:p>
          <a:p>
            <a:r>
              <a:rPr lang="en-US" sz="2400" dirty="0" smtClean="0"/>
              <a:t>Air tight bottom compartment</a:t>
            </a:r>
          </a:p>
          <a:p>
            <a:r>
              <a:rPr lang="en-US" sz="2400" dirty="0" smtClean="0"/>
              <a:t>Less cambers for smaller size</a:t>
            </a:r>
          </a:p>
          <a:p>
            <a:r>
              <a:rPr lang="en-US" sz="2400" dirty="0" smtClean="0"/>
              <a:t>Add 360 degree rotation from </a:t>
            </a:r>
            <a:r>
              <a:rPr lang="en-US" sz="2400" dirty="0" smtClean="0"/>
              <a:t>servo (currently only 180 degrees)</a:t>
            </a:r>
          </a:p>
          <a:p>
            <a:r>
              <a:rPr lang="en-US" sz="2400" dirty="0" smtClean="0"/>
              <a:t>The ability to set the cyclone at any angle relative to the base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425</TotalTime>
  <Words>141</Words>
  <Application>Microsoft Macintosh PowerPoint</Application>
  <PresentationFormat>On-screen Show (4:3)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Default Theme</vt:lpstr>
      <vt:lpstr>Detection of distil volcanic  ash cloud project intro</vt:lpstr>
      <vt:lpstr>Detection of distil volcanic  ash cloud project intro</vt:lpstr>
      <vt:lpstr>PowerPoint Presentation</vt:lpstr>
      <vt:lpstr>Testing cyclone in  wind tunnel</vt:lpstr>
      <vt:lpstr>Results from scanning electron microscope</vt:lpstr>
      <vt:lpstr>Future design features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Campbell</dc:creator>
  <cp:lastModifiedBy>Ryan Taylor</cp:lastModifiedBy>
  <cp:revision>23</cp:revision>
  <dcterms:created xsi:type="dcterms:W3CDTF">2016-09-22T02:15:41Z</dcterms:created>
  <dcterms:modified xsi:type="dcterms:W3CDTF">2016-09-26T23:34:37Z</dcterms:modified>
</cp:coreProperties>
</file>